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7" r:id="rId2"/>
    <p:sldId id="259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19C37-7C20-468C-A890-17FFF3000C84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24B06-2E22-4017-A9B6-B90B4B7C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44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0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2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5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4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7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1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7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8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1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r>
              <a:rPr lang="en-US" sz="3400" dirty="0" smtClean="0">
                <a:solidFill>
                  <a:srgbClr val="00B0F0"/>
                </a:solidFill>
              </a:rPr>
              <a:t>Me </a:t>
            </a:r>
            <a:r>
              <a:rPr lang="en-US" sz="3400" dirty="0" err="1" smtClean="0">
                <a:solidFill>
                  <a:srgbClr val="00B0F0"/>
                </a:solidFill>
              </a:rPr>
              <a:t>llamo</a:t>
            </a:r>
            <a:r>
              <a:rPr lang="en-US" sz="3400" dirty="0" smtClean="0">
                <a:solidFill>
                  <a:srgbClr val="00B0F0"/>
                </a:solidFill>
              </a:rPr>
              <a:t> __________ </a:t>
            </a:r>
            <a:r>
              <a:rPr lang="en-US" sz="3400" dirty="0" err="1" smtClean="0">
                <a:solidFill>
                  <a:srgbClr val="00B0F0"/>
                </a:solidFill>
              </a:rPr>
              <a:t>Clase</a:t>
            </a:r>
            <a:r>
              <a:rPr lang="en-US" sz="3400" dirty="0" smtClean="0">
                <a:solidFill>
                  <a:srgbClr val="00B0F0"/>
                </a:solidFill>
              </a:rPr>
              <a:t> 801</a:t>
            </a:r>
            <a:br>
              <a:rPr lang="en-US" sz="3400" dirty="0" smtClean="0">
                <a:solidFill>
                  <a:srgbClr val="00B0F0"/>
                </a:solidFill>
              </a:rPr>
            </a:br>
            <a:r>
              <a:rPr lang="en-US" sz="3400" dirty="0" smtClean="0">
                <a:solidFill>
                  <a:srgbClr val="00B0F0"/>
                </a:solidFill>
              </a:rPr>
              <a:t>La </a:t>
            </a:r>
            <a:r>
              <a:rPr lang="en-US" sz="3400" dirty="0" err="1" smtClean="0">
                <a:solidFill>
                  <a:srgbClr val="00B0F0"/>
                </a:solidFill>
              </a:rPr>
              <a:t>fecha</a:t>
            </a:r>
            <a:r>
              <a:rPr lang="en-US" sz="3400" dirty="0" smtClean="0">
                <a:solidFill>
                  <a:srgbClr val="00B0F0"/>
                </a:solidFill>
              </a:rPr>
              <a:t> </a:t>
            </a:r>
            <a:r>
              <a:rPr lang="en-US" sz="3400" dirty="0" err="1" smtClean="0">
                <a:solidFill>
                  <a:srgbClr val="00B0F0"/>
                </a:solidFill>
              </a:rPr>
              <a:t>es</a:t>
            </a:r>
            <a:r>
              <a:rPr lang="en-US" sz="3400" dirty="0" smtClean="0">
                <a:solidFill>
                  <a:srgbClr val="00B0F0"/>
                </a:solidFill>
              </a:rPr>
              <a:t> el 18 de </a:t>
            </a:r>
            <a:r>
              <a:rPr lang="en-US" sz="3400" dirty="0" err="1" smtClean="0">
                <a:solidFill>
                  <a:srgbClr val="00B0F0"/>
                </a:solidFill>
              </a:rPr>
              <a:t>noviembre</a:t>
            </a:r>
            <a:r>
              <a:rPr lang="en-US" sz="3400" dirty="0" smtClean="0">
                <a:solidFill>
                  <a:srgbClr val="00B0F0"/>
                </a:solidFill>
              </a:rPr>
              <a:t> del 2013</a:t>
            </a:r>
            <a:endParaRPr lang="en-US" sz="3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23: </a:t>
            </a:r>
            <a:r>
              <a:rPr lang="en-US" sz="2800" dirty="0" smtClean="0"/>
              <a:t>¿A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hora</a:t>
            </a:r>
            <a:r>
              <a:rPr lang="en-US" sz="2800" dirty="0" smtClean="0"/>
              <a:t> vas a la </a:t>
            </a:r>
            <a:r>
              <a:rPr lang="en-US" sz="2800" dirty="0" err="1" smtClean="0"/>
              <a:t>clase</a:t>
            </a:r>
            <a:r>
              <a:rPr lang="en-US" sz="2800" dirty="0" smtClean="0"/>
              <a:t> de </a:t>
            </a:r>
            <a:r>
              <a:rPr lang="en-US" sz="2800" dirty="0" err="1" smtClean="0"/>
              <a:t>espanol</a:t>
            </a:r>
            <a:r>
              <a:rPr lang="en-US" sz="2800" dirty="0" smtClean="0"/>
              <a:t> los </a:t>
            </a:r>
            <a:r>
              <a:rPr lang="en-US" sz="2800" dirty="0" err="1" smtClean="0"/>
              <a:t>lunes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A.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dirty="0" smtClean="0"/>
              <a:t> </a:t>
            </a:r>
            <a:r>
              <a:rPr lang="en-US" sz="2800" dirty="0" err="1" smtClean="0"/>
              <a:t>distribuida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B.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Ana _________ un </a:t>
            </a:r>
            <a:r>
              <a:rPr lang="en-US" sz="2800" dirty="0" err="1" smtClean="0"/>
              <a:t>lapiz</a:t>
            </a:r>
            <a:r>
              <a:rPr lang="en-US" sz="2800" dirty="0" smtClean="0"/>
              <a:t> en la </a:t>
            </a:r>
            <a:r>
              <a:rPr lang="en-US" sz="2800" dirty="0" err="1" smtClean="0"/>
              <a:t>papeleria</a:t>
            </a:r>
            <a:r>
              <a:rPr lang="en-US" sz="2800" dirty="0" smtClean="0"/>
              <a:t>. (</a:t>
            </a:r>
            <a:r>
              <a:rPr lang="en-US" sz="2800" dirty="0" err="1" smtClean="0"/>
              <a:t>comprar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Mariano y Max _________ la red para un </a:t>
            </a:r>
            <a:r>
              <a:rPr lang="en-US" sz="2800" dirty="0" err="1" smtClean="0"/>
              <a:t>proyecto</a:t>
            </a:r>
            <a:r>
              <a:rPr lang="en-US" sz="2800" dirty="0" smtClean="0"/>
              <a:t>. (</a:t>
            </a:r>
            <a:r>
              <a:rPr lang="en-US" sz="2800" dirty="0" err="1" smtClean="0"/>
              <a:t>navegar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Alice y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buenas</a:t>
            </a:r>
            <a:r>
              <a:rPr lang="en-US" sz="2800" dirty="0" smtClean="0"/>
              <a:t> </a:t>
            </a:r>
            <a:r>
              <a:rPr lang="en-US" sz="2800" dirty="0" err="1" smtClean="0"/>
              <a:t>notas</a:t>
            </a:r>
            <a:r>
              <a:rPr lang="en-US" sz="2800" dirty="0" smtClean="0"/>
              <a:t>. (</a:t>
            </a:r>
            <a:r>
              <a:rPr lang="en-US" sz="2800" dirty="0" err="1" smtClean="0"/>
              <a:t>sacar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Tú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correos</a:t>
            </a:r>
            <a:r>
              <a:rPr lang="en-US" sz="2800" dirty="0" smtClean="0"/>
              <a:t>  </a:t>
            </a:r>
            <a:r>
              <a:rPr lang="en-US" sz="2800" dirty="0" err="1" smtClean="0"/>
              <a:t>electronicos</a:t>
            </a:r>
            <a:r>
              <a:rPr lang="en-US" sz="2800" dirty="0" smtClean="0"/>
              <a:t>? (</a:t>
            </a:r>
            <a:r>
              <a:rPr lang="en-US" sz="2800" dirty="0" err="1" smtClean="0"/>
              <a:t>enviar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el </a:t>
            </a:r>
            <a:r>
              <a:rPr lang="en-US" sz="2800" dirty="0" err="1" smtClean="0"/>
              <a:t>libro</a:t>
            </a:r>
            <a:r>
              <a:rPr lang="en-US" sz="2800" dirty="0" smtClean="0"/>
              <a:t> en la </a:t>
            </a:r>
            <a:r>
              <a:rPr lang="en-US" sz="2800" dirty="0" err="1" smtClean="0"/>
              <a:t>caja</a:t>
            </a:r>
            <a:r>
              <a:rPr lang="en-US" sz="2800" dirty="0" smtClean="0"/>
              <a:t>. (</a:t>
            </a:r>
            <a:r>
              <a:rPr lang="en-US" sz="2800" dirty="0" err="1" smtClean="0"/>
              <a:t>pagar</a:t>
            </a:r>
            <a:r>
              <a:rPr lang="en-US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5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14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74837"/>
            <a:ext cx="8915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DVD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Subject pronouns with –AR verbs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0837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169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1_Default Design</vt:lpstr>
      <vt:lpstr>Me llamo __________ Clase 801 La fecha es el 18 de noviembre del 2013</vt:lpstr>
      <vt:lpstr>Practica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cp:lastPrinted>2013-11-18T18:54:01Z</cp:lastPrinted>
  <dcterms:created xsi:type="dcterms:W3CDTF">2013-11-14T20:46:59Z</dcterms:created>
  <dcterms:modified xsi:type="dcterms:W3CDTF">2013-11-18T22:57:03Z</dcterms:modified>
</cp:coreProperties>
</file>